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7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029FDF0-0215-470A-BEF0-968358C06B81}" type="datetimeFigureOut">
              <a:rPr lang="sl-SI" smtClean="0"/>
              <a:t>2.12.2018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povezoval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povezoval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749A8ED-BF9C-4FC2-AB49-A65E092156B4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FDF0-0215-470A-BEF0-968358C06B81}" type="datetimeFigureOut">
              <a:rPr lang="sl-SI" smtClean="0"/>
              <a:t>2.12.2018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9A8ED-BF9C-4FC2-AB49-A65E092156B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FDF0-0215-470A-BEF0-968358C06B81}" type="datetimeFigureOut">
              <a:rPr lang="sl-SI" smtClean="0"/>
              <a:t>2.12.2018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9A8ED-BF9C-4FC2-AB49-A65E092156B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29FDF0-0215-470A-BEF0-968358C06B81}" type="datetimeFigureOut">
              <a:rPr lang="sl-SI" smtClean="0"/>
              <a:t>2.12.2018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49A8ED-BF9C-4FC2-AB49-A65E092156B4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029FDF0-0215-470A-BEF0-968358C06B81}" type="datetimeFigureOut">
              <a:rPr lang="sl-SI" smtClean="0"/>
              <a:t>2.12.2018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povezoval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povezoval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povezoval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749A8ED-BF9C-4FC2-AB49-A65E092156B4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FDF0-0215-470A-BEF0-968358C06B81}" type="datetimeFigureOut">
              <a:rPr lang="sl-SI" smtClean="0"/>
              <a:t>2.12.2018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9A8ED-BF9C-4FC2-AB49-A65E092156B4}" type="slidenum">
              <a:rPr lang="sl-SI" smtClean="0"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FDF0-0215-470A-BEF0-968358C06B81}" type="datetimeFigureOut">
              <a:rPr lang="sl-SI" smtClean="0"/>
              <a:t>2.12.2018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9A8ED-BF9C-4FC2-AB49-A65E092156B4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29FDF0-0215-470A-BEF0-968358C06B81}" type="datetimeFigureOut">
              <a:rPr lang="sl-SI" smtClean="0"/>
              <a:t>2.12.2018</a:t>
            </a:fld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49A8ED-BF9C-4FC2-AB49-A65E092156B4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FDF0-0215-470A-BEF0-968358C06B81}" type="datetimeFigureOut">
              <a:rPr lang="sl-SI" smtClean="0"/>
              <a:t>2.12.2018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9A8ED-BF9C-4FC2-AB49-A65E092156B4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029FDF0-0215-470A-BEF0-968358C06B81}" type="datetimeFigureOut">
              <a:rPr lang="sl-SI" smtClean="0"/>
              <a:t>2.12.2018</a:t>
            </a:fld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49A8ED-BF9C-4FC2-AB49-A65E092156B4}" type="slidenum">
              <a:rPr lang="sl-SI" smtClean="0"/>
              <a:t>‹#›</a:t>
            </a:fld>
            <a:endParaRPr lang="sl-SI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povezoval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29FDF0-0215-470A-BEF0-968358C06B81}" type="datetimeFigureOut">
              <a:rPr lang="sl-SI" smtClean="0"/>
              <a:t>2.12.2018</a:t>
            </a:fld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49A8ED-BF9C-4FC2-AB49-A65E092156B4}" type="slidenum">
              <a:rPr lang="sl-SI" smtClean="0"/>
              <a:t>‹#›</a:t>
            </a:fld>
            <a:endParaRPr lang="sl-SI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029FDF0-0215-470A-BEF0-968358C06B81}" type="datetimeFigureOut">
              <a:rPr lang="sl-SI" smtClean="0"/>
              <a:t>2.12.2018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49A8ED-BF9C-4FC2-AB49-A65E092156B4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195736" y="1700808"/>
            <a:ext cx="6172200" cy="1894362"/>
          </a:xfrm>
        </p:spPr>
        <p:txBody>
          <a:bodyPr/>
          <a:lstStyle/>
          <a:p>
            <a:r>
              <a:rPr lang="sl-SI" dirty="0" smtClean="0">
                <a:solidFill>
                  <a:srgbClr val="0070C0"/>
                </a:solidFill>
              </a:rPr>
              <a:t>MERILA ZA VREDNOTENJE SPISOV NA CANKARJEVEM TEKMOVANJU</a:t>
            </a:r>
            <a:endParaRPr lang="sl-SI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Priprave na Cankarjevo tekmovanje, 3. december 2018, Vlasta </a:t>
            </a:r>
            <a:r>
              <a:rPr lang="sl-SI" dirty="0" smtClean="0"/>
              <a:t>Milavec, prof.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01831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TOČKOVANJE</a:t>
            </a:r>
            <a:endParaRPr lang="sl-SI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b="1" dirty="0" smtClean="0"/>
              <a:t>Razumevanje: </a:t>
            </a:r>
            <a:r>
              <a:rPr lang="sl-SI" b="1" dirty="0" smtClean="0"/>
              <a:t>do 20 točk.</a:t>
            </a:r>
          </a:p>
          <a:p>
            <a:r>
              <a:rPr lang="sl-SI" b="1" dirty="0" smtClean="0"/>
              <a:t>Uporaba književnega </a:t>
            </a:r>
            <a:r>
              <a:rPr lang="sl-SI" b="1" dirty="0" smtClean="0"/>
              <a:t>znanja: </a:t>
            </a:r>
            <a:r>
              <a:rPr lang="sl-SI" b="1" dirty="0" smtClean="0"/>
              <a:t>do 10 točk.</a:t>
            </a:r>
          </a:p>
          <a:p>
            <a:r>
              <a:rPr lang="sl-SI" b="1" dirty="0" smtClean="0"/>
              <a:t>Prepričljivost osebnega </a:t>
            </a:r>
            <a:r>
              <a:rPr lang="sl-SI" b="1" dirty="0" smtClean="0"/>
              <a:t>odziva: </a:t>
            </a:r>
            <a:r>
              <a:rPr lang="sl-SI" b="1" dirty="0" smtClean="0"/>
              <a:t>do 10 točk.</a:t>
            </a:r>
          </a:p>
          <a:p>
            <a:r>
              <a:rPr lang="sl-SI" b="1" dirty="0" smtClean="0"/>
              <a:t>Zgradba besedila, jezikovna pravilnost, </a:t>
            </a:r>
            <a:r>
              <a:rPr lang="sl-SI" b="1" dirty="0" smtClean="0"/>
              <a:t>čitljivost: </a:t>
            </a:r>
            <a:r>
              <a:rPr lang="sl-SI" b="1" dirty="0" smtClean="0"/>
              <a:t>do 10 točk.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246777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395592" cy="864096"/>
          </a:xfrm>
        </p:spPr>
        <p:txBody>
          <a:bodyPr/>
          <a:lstStyle/>
          <a:p>
            <a:pPr algn="ctr"/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MOŽNA NAVODILA</a:t>
            </a:r>
            <a:endParaRPr lang="sl-SI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7457256" cy="5205192"/>
          </a:xfrm>
        </p:spPr>
        <p:txBody>
          <a:bodyPr/>
          <a:lstStyle/>
          <a:p>
            <a:r>
              <a:rPr lang="sl-SI" b="1" dirty="0" smtClean="0"/>
              <a:t> povzemanje, razlaga in osebno vrednotenje izhodiščnih besedil;</a:t>
            </a:r>
          </a:p>
          <a:p>
            <a:r>
              <a:rPr lang="sl-SI" b="1" dirty="0" smtClean="0"/>
              <a:t>analiza besedilnih podrobnosti (zgodba, osebe, jezik, zgradba besedila, npr. razlaga odlomka);</a:t>
            </a:r>
          </a:p>
          <a:p>
            <a:r>
              <a:rPr lang="sl-SI" b="1" dirty="0" smtClean="0"/>
              <a:t>podrobna razlaga povezav med književno osebo, zgodbo ter spremembami prostora in časa;</a:t>
            </a:r>
          </a:p>
          <a:p>
            <a:r>
              <a:rPr lang="sl-SI" b="1" dirty="0" smtClean="0"/>
              <a:t>razlagalni spis oziroma esej na podlagi ključnih besed;</a:t>
            </a:r>
          </a:p>
          <a:p>
            <a:r>
              <a:rPr lang="sl-SI" b="1" dirty="0" smtClean="0"/>
              <a:t>interpretacija neznanega besedila in povezava z razpisanimi književnimi deli.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038963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323528" y="1124744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sz="2800" b="1" dirty="0" smtClean="0"/>
              <a:t>Dijaki znajo razpravo o književnem problemu umestiti v literarnovedni</a:t>
            </a:r>
          </a:p>
          <a:p>
            <a:pPr algn="just"/>
            <a:r>
              <a:rPr lang="sl-SI" sz="2800" b="1" smtClean="0"/>
              <a:t>in </a:t>
            </a:r>
            <a:r>
              <a:rPr lang="sl-SI" sz="2800" b="1" dirty="0" smtClean="0"/>
              <a:t>družbeni kontekst.</a:t>
            </a:r>
          </a:p>
          <a:p>
            <a:pPr algn="just"/>
            <a:endParaRPr lang="sl-SI" sz="2800" b="1" dirty="0" smtClean="0"/>
          </a:p>
          <a:p>
            <a:pPr algn="just"/>
            <a:r>
              <a:rPr lang="sl-SI" sz="2800" b="1" dirty="0" smtClean="0"/>
              <a:t>Če usmeritve k posebnostim jezika, vprašanja o biografskih podatkih, ki so pomembni za razumevanje besedila, v navodilih ni, ne pomeni, da se ne točkuje pri ocenjevanju.</a:t>
            </a:r>
            <a:endParaRPr lang="sl-SI" sz="2800" b="1" dirty="0"/>
          </a:p>
        </p:txBody>
      </p:sp>
    </p:spTree>
    <p:extLst>
      <p:ext uri="{BB962C8B-B14F-4D97-AF65-F5344CB8AC3E}">
        <p14:creationId xmlns:p14="http://schemas.microsoft.com/office/powerpoint/2010/main" val="1612455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165</Words>
  <Application>Microsoft Office PowerPoint</Application>
  <PresentationFormat>Diaprojekcija na zaslonu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5" baseType="lpstr">
      <vt:lpstr>Altana</vt:lpstr>
      <vt:lpstr>MERILA ZA VREDNOTENJE SPISOV NA CANKARJEVEM TEKMOVANJU</vt:lpstr>
      <vt:lpstr>TOČKOVANJE</vt:lpstr>
      <vt:lpstr>MOŽNA NAVODILA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MERILA ZA VREDNOTENJE SPISOV NA CANKARJEVEM TEKMOVANJU</dc:title>
  <dc:creator>Uporabnik</dc:creator>
  <cp:lastModifiedBy>Uporabnik</cp:lastModifiedBy>
  <cp:revision>12</cp:revision>
  <dcterms:created xsi:type="dcterms:W3CDTF">2018-11-30T22:38:23Z</dcterms:created>
  <dcterms:modified xsi:type="dcterms:W3CDTF">2018-12-02T21:25:19Z</dcterms:modified>
</cp:coreProperties>
</file>